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13" r:id="rId66"/>
    <p:sldId id="1112" r:id="rId67"/>
    <p:sldId id="1114" r:id="rId68"/>
    <p:sldId id="1116" r:id="rId69"/>
    <p:sldId id="1100" r:id="rId70"/>
    <p:sldId id="1141" r:id="rId71"/>
    <p:sldId id="563" r:id="rId72"/>
    <p:sldId id="1137" r:id="rId73"/>
    <p:sldId id="1133" r:id="rId74"/>
    <p:sldId id="1134" r:id="rId75"/>
    <p:sldId id="1135" r:id="rId76"/>
    <p:sldId id="1070" r:id="rId77"/>
    <p:sldId id="1071" r:id="rId78"/>
    <p:sldId id="1136" r:id="rId79"/>
    <p:sldId id="973" r:id="rId80"/>
    <p:sldId id="1142" r:id="rId81"/>
    <p:sldId id="1008" r:id="rId82"/>
    <p:sldId id="1009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jpeg"/><Relationship Id="rId4" Type="http://schemas.openxmlformats.org/officeDocument/2006/relationships/image" Target="../media/image1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~11-year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71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explain in your own words why the power spectrum of the sampled waveform has so many frequencies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the magnitude of the DC component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there are no sine components in its DFT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 r="-4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Referring to the output in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, explain in your own words,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 the Fourier Transform frequencies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400" dirty="0"/>
                  <a:t>as we more tightly </a:t>
                </a:r>
                <a:r>
                  <a:rPr lang="en-US" sz="2400" u="sng" dirty="0"/>
                  <a:t>confine</a:t>
                </a:r>
                <a:r>
                  <a:rPr lang="en-US" sz="2400" dirty="0"/>
                  <a:t> where the particle is </a:t>
                </a:r>
                <a:r>
                  <a:rPr lang="en-US" sz="2400" i="1" dirty="0"/>
                  <a:t>likely</a:t>
                </a:r>
                <a:r>
                  <a:rPr lang="en-US" sz="2400" dirty="0"/>
                  <a:t> to be found?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At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400" dirty="0"/>
                  <a:t> of the animation, when the Power Spectrum shows only </a:t>
                </a:r>
                <a:r>
                  <a:rPr lang="en-US" sz="2400" b="1" dirty="0"/>
                  <a:t>one</a:t>
                </a:r>
                <a:r>
                  <a:rPr lang="en-US" sz="2400" dirty="0"/>
                  <a:t> frequency,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spread out </a:t>
                </a:r>
                <a:r>
                  <a:rPr lang="en-US" sz="2400" i="1" dirty="0"/>
                  <a:t>infinitely</a:t>
                </a:r>
                <a:r>
                  <a:rPr lang="en-US" sz="2400" dirty="0"/>
                  <a:t>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Do you believe a particle with 100% exactly known momentum could potentially exist </a:t>
                </a:r>
                <a:r>
                  <a:rPr lang="en-US" sz="2400" i="1" dirty="0"/>
                  <a:t>anywhere</a:t>
                </a:r>
                <a:r>
                  <a:rPr lang="en-US" sz="2400" dirty="0"/>
                  <a:t> in the universe –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 or why not?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6137</TotalTime>
  <Words>2996</Words>
  <Application>Microsoft Office PowerPoint</Application>
  <PresentationFormat>On-screen Show (4:3)</PresentationFormat>
  <Paragraphs>568</Paragraphs>
  <Slides>82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DFT of Damped Oscillators</vt:lpstr>
      <vt:lpstr>The DFT of Damped Oscillators</vt:lpstr>
      <vt:lpstr>Run Cell 6 – fourier_discrete.ipynb</vt:lpstr>
      <vt:lpstr>Run Cell 6 – fourier_discrete.ipynb</vt:lpstr>
      <vt:lpstr>The Most Important Algorithm Ever Invented</vt:lpstr>
      <vt:lpstr>The Most Important Algorithm Ever Invented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861</cp:revision>
  <cp:lastPrinted>2015-06-01T00:45:11Z</cp:lastPrinted>
  <dcterms:created xsi:type="dcterms:W3CDTF">2014-09-21T17:58:26Z</dcterms:created>
  <dcterms:modified xsi:type="dcterms:W3CDTF">2022-06-24T03:31:44Z</dcterms:modified>
</cp:coreProperties>
</file>